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25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99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73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87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69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74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2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46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17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88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23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0638-44C2-45FC-AE0B-820A85658711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8FBFA-9340-462F-9D76-F692EF7730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90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contact@reprisecartouche.f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://www.cienciamx.com/index.php/reportajes-especiales/20107-interminable-guerra-cancer-infanti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FR" sz="8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 REPRISE CARTOUCHE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fr-FR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faveur de la lutte contre le cancer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6A230CBB-2212-47F2-9641-F068D8A10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560" y="673307"/>
            <a:ext cx="7291480" cy="146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1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4206" y="1797050"/>
            <a:ext cx="8640689" cy="989220"/>
          </a:xfrm>
        </p:spPr>
        <p:txBody>
          <a:bodyPr anchor="ctr">
            <a:normAutofit/>
          </a:bodyPr>
          <a:lstStyle/>
          <a:p>
            <a:r>
              <a:rPr lang="fr-FR" sz="3100" b="1" dirty="0"/>
              <a:t>Opération reprise de </a:t>
            </a:r>
            <a:r>
              <a:rPr lang="fr-FR" sz="2800" b="1" dirty="0"/>
              <a:t>cartouches d’imprimantes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fr-FR" sz="1500" dirty="0"/>
              <a:t>A ce jour seulement </a:t>
            </a:r>
            <a:r>
              <a:rPr lang="fr-FR" sz="1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15% </a:t>
            </a:r>
            <a:r>
              <a:rPr lang="fr-FR" sz="1500" dirty="0"/>
              <a:t>des cartouches à imprimante sont reconditionnées ,tout le reste sont des déchets qui finissent incinérés,</a:t>
            </a:r>
          </a:p>
          <a:p>
            <a:r>
              <a:rPr lang="fr-FR" sz="1500" dirty="0"/>
              <a:t>Une cartouche d’encre peut être réemployée </a:t>
            </a:r>
            <a:r>
              <a:rPr lang="fr-FR" sz="1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jusqu’à 7 fois </a:t>
            </a:r>
            <a:r>
              <a:rPr lang="fr-FR" sz="1500" dirty="0"/>
              <a:t>,ce qui permet </a:t>
            </a:r>
            <a:r>
              <a:rPr lang="fr-FR" sz="1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gr de CO2 </a:t>
            </a:r>
            <a:r>
              <a:rPr lang="fr-FR" sz="1500" dirty="0"/>
              <a:t>en moins pour la planète par cycle de vie d’une cartouche ,</a:t>
            </a:r>
          </a:p>
          <a:p>
            <a:r>
              <a:rPr lang="fr-FR" sz="1500" dirty="0"/>
              <a:t>Pour cette raison ,il est important de récupérer les cartouches afin de les recycler et faire ainsi un geste pour nôtre </a:t>
            </a:r>
            <a:r>
              <a:rPr lang="fr-FR" sz="1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écosystème,</a:t>
            </a:r>
          </a:p>
          <a:p>
            <a:endParaRPr lang="fr-FR" sz="1500" dirty="0"/>
          </a:p>
          <a:p>
            <a:r>
              <a:rPr lang="fr-FR" sz="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</a:t>
            </a:r>
            <a:r>
              <a:rPr lang="fr-FR" sz="1500" b="1" u="sng" dirty="0"/>
              <a:t>?</a:t>
            </a:r>
          </a:p>
          <a:p>
            <a:r>
              <a:rPr lang="fr-FR" sz="1500" dirty="0"/>
              <a:t>Grâce au site Reprise Cartouche, entreprise française structurée </a:t>
            </a:r>
            <a:r>
              <a:rPr lang="fr-FR" sz="1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économie sociale &amp; solidaire </a:t>
            </a:r>
            <a:r>
              <a:rPr lang="fr-FR" sz="1500" dirty="0"/>
              <a:t>qui reprend les cartouches ,les reconditionne et les revend,</a:t>
            </a:r>
          </a:p>
          <a:p>
            <a:endParaRPr lang="fr-FR" sz="1500" dirty="0"/>
          </a:p>
          <a:p>
            <a:endParaRPr lang="fr-FR" sz="15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E49E2FEC-113D-4CA7-B3F5-0AE57E617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013" y="697425"/>
            <a:ext cx="7024055" cy="131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1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239" y="1695688"/>
            <a:ext cx="8074815" cy="1013336"/>
          </a:xfrm>
        </p:spPr>
        <p:txBody>
          <a:bodyPr anchor="ctr">
            <a:normAutofit/>
          </a:bodyPr>
          <a:lstStyle/>
          <a:p>
            <a:r>
              <a:rPr lang="fr-FR" sz="3100" b="1" dirty="0"/>
              <a:t>Opération reprise de </a:t>
            </a:r>
            <a:r>
              <a:rPr lang="fr-FR" sz="2800" b="1" dirty="0"/>
              <a:t>cartouches d’imprimantes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 lnSpcReduction="10000"/>
          </a:bodyPr>
          <a:lstStyle/>
          <a:p>
            <a:r>
              <a:rPr lang="fr-FR" sz="1300" dirty="0"/>
              <a:t>En créant son compte: sur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 reprise cartouche.fr </a:t>
            </a:r>
            <a:r>
              <a:rPr lang="fr-FR" sz="1300" dirty="0"/>
              <a:t>pour pouvoir calculer le montant des cartouches récupérées, le rachat </a:t>
            </a:r>
            <a:r>
              <a:rPr lang="fr-FR" sz="1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jusqu’à 6,60€/cartouche</a:t>
            </a:r>
            <a:r>
              <a:rPr lang="fr-FR" sz="1300" dirty="0"/>
              <a:t>.( HP, Canon,  Brother, Epson, Lexmark, Dell, Samsung)</a:t>
            </a:r>
          </a:p>
          <a:p>
            <a:r>
              <a:rPr lang="fr-FR" sz="1300" dirty="0"/>
              <a:t>En envoyant le RIB du club pour un paiement par virement en </a:t>
            </a:r>
            <a:r>
              <a:rPr lang="fr-FR" sz="1300" b="1" dirty="0"/>
              <a:t>10 jours,</a:t>
            </a:r>
          </a:p>
          <a:p>
            <a:r>
              <a:rPr lang="fr-FR" sz="1300" b="1" dirty="0">
                <a:solidFill>
                  <a:schemeClr val="accent1">
                    <a:lumMod val="75000"/>
                  </a:schemeClr>
                </a:solidFill>
              </a:rPr>
              <a:t>L’envoi est gratuit dès 20€</a:t>
            </a:r>
            <a:r>
              <a:rPr lang="fr-FR" sz="1300" dirty="0"/>
              <a:t>,  il peut se faire par colis postal,</a:t>
            </a:r>
          </a:p>
          <a:p>
            <a:endParaRPr lang="fr-FR" sz="1300" dirty="0"/>
          </a:p>
          <a:p>
            <a:r>
              <a:rPr lang="fr-FR" sz="1300" b="1" u="sng" dirty="0">
                <a:solidFill>
                  <a:schemeClr val="accent1">
                    <a:lumMod val="75000"/>
                  </a:schemeClr>
                </a:solidFill>
              </a:rPr>
              <a:t>Reprise Cartouche</a:t>
            </a:r>
          </a:p>
          <a:p>
            <a:r>
              <a:rPr lang="fr-FR" sz="1300" dirty="0"/>
              <a:t>Tél: 01 83 63 96 00  Email:  </a:t>
            </a:r>
            <a:r>
              <a:rPr lang="fr-FR" sz="1300" b="1" dirty="0">
                <a:hlinkClick r:id="rId2"/>
              </a:rPr>
              <a:t>contact@reprisecartouche.fr</a:t>
            </a:r>
            <a:endParaRPr lang="fr-FR" sz="1300" b="1" dirty="0"/>
          </a:p>
          <a:p>
            <a:r>
              <a:rPr lang="fr-FR" sz="1300" u="sng" dirty="0"/>
              <a:t>VOTRE CONTACT AU DISTRICT:</a:t>
            </a:r>
          </a:p>
          <a:p>
            <a:r>
              <a:rPr lang="fr-FR" sz="1300" dirty="0"/>
              <a:t>Anne-Marie </a:t>
            </a:r>
            <a:r>
              <a:rPr lang="fr-FR" sz="1300" dirty="0" err="1"/>
              <a:t>Aboudaram</a:t>
            </a:r>
            <a:r>
              <a:rPr lang="fr-FR" sz="1300" dirty="0"/>
              <a:t>  Tél: 06 82 47 47 44 </a:t>
            </a:r>
          </a:p>
          <a:p>
            <a:r>
              <a:rPr lang="fr-FR" sz="1300" dirty="0" err="1"/>
              <a:t>Email:anne-marie.aboudaram@orange.fr</a:t>
            </a:r>
            <a:endParaRPr lang="fr-FR" sz="1300" dirty="0"/>
          </a:p>
          <a:p>
            <a:endParaRPr lang="fr-FR" sz="1300" dirty="0"/>
          </a:p>
          <a:p>
            <a:endParaRPr lang="fr-FR" sz="13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081E8CBE-D092-4643-8EC5-87260B522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560" y="673307"/>
            <a:ext cx="7553268" cy="115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90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91F55C5D-1648-4BE3-932D-8CADBF3F6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1DC21F-5FF6-471E-AB22-51960287A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800906"/>
            <a:ext cx="10908792" cy="9364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/>
              <a:t>METHODOLOGIE</a:t>
            </a:r>
          </a:p>
        </p:txBody>
      </p:sp>
      <p:sp>
        <p:nvSpPr>
          <p:cNvPr id="33" name="sketch line">
            <a:extLst>
              <a:ext uri="{FF2B5EF4-FFF2-40B4-BE49-F238E27FC236}">
                <a16:creationId xmlns:a16="http://schemas.microsoft.com/office/drawing/2014/main" xmlns="" id="{A38E1331-B5A6-44BE-BF4E-EE6C2FD2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10000" y="1776977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744583 w 4572000"/>
              <a:gd name="connsiteY1" fmla="*/ 0 h 18288"/>
              <a:gd name="connsiteX2" fmla="*/ 1352006 w 4572000"/>
              <a:gd name="connsiteY2" fmla="*/ 0 h 18288"/>
              <a:gd name="connsiteX3" fmla="*/ 2050869 w 4572000"/>
              <a:gd name="connsiteY3" fmla="*/ 0 h 18288"/>
              <a:gd name="connsiteX4" fmla="*/ 2612571 w 4572000"/>
              <a:gd name="connsiteY4" fmla="*/ 0 h 18288"/>
              <a:gd name="connsiteX5" fmla="*/ 3357154 w 4572000"/>
              <a:gd name="connsiteY5" fmla="*/ 0 h 18288"/>
              <a:gd name="connsiteX6" fmla="*/ 401029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265714 w 4572000"/>
              <a:gd name="connsiteY10" fmla="*/ 18288 h 18288"/>
              <a:gd name="connsiteX11" fmla="*/ 2521131 w 4572000"/>
              <a:gd name="connsiteY11" fmla="*/ 18288 h 18288"/>
              <a:gd name="connsiteX12" fmla="*/ 1867989 w 4572000"/>
              <a:gd name="connsiteY12" fmla="*/ 18288 h 18288"/>
              <a:gd name="connsiteX13" fmla="*/ 1352006 w 4572000"/>
              <a:gd name="connsiteY13" fmla="*/ 18288 h 18288"/>
              <a:gd name="connsiteX14" fmla="*/ 83602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335213" y="-5275"/>
                  <a:pt x="446637" y="2749"/>
                  <a:pt x="744583" y="0"/>
                </a:cubicBezTo>
                <a:cubicBezTo>
                  <a:pt x="1042529" y="-2749"/>
                  <a:pt x="1223095" y="8165"/>
                  <a:pt x="1352006" y="0"/>
                </a:cubicBezTo>
                <a:cubicBezTo>
                  <a:pt x="1480917" y="-8165"/>
                  <a:pt x="1803308" y="16240"/>
                  <a:pt x="2050869" y="0"/>
                </a:cubicBezTo>
                <a:cubicBezTo>
                  <a:pt x="2298430" y="-16240"/>
                  <a:pt x="2464656" y="-22054"/>
                  <a:pt x="2612571" y="0"/>
                </a:cubicBezTo>
                <a:cubicBezTo>
                  <a:pt x="2760486" y="22054"/>
                  <a:pt x="3034874" y="11895"/>
                  <a:pt x="3357154" y="0"/>
                </a:cubicBezTo>
                <a:cubicBezTo>
                  <a:pt x="3679434" y="-11895"/>
                  <a:pt x="3778145" y="-10841"/>
                  <a:pt x="4010297" y="0"/>
                </a:cubicBezTo>
                <a:cubicBezTo>
                  <a:pt x="4242449" y="10841"/>
                  <a:pt x="4385860" y="17261"/>
                  <a:pt x="4572000" y="0"/>
                </a:cubicBezTo>
                <a:cubicBezTo>
                  <a:pt x="4571443" y="8172"/>
                  <a:pt x="4571244" y="10948"/>
                  <a:pt x="4572000" y="18288"/>
                </a:cubicBezTo>
                <a:cubicBezTo>
                  <a:pt x="4352099" y="1269"/>
                  <a:pt x="4065933" y="40755"/>
                  <a:pt x="3873137" y="18288"/>
                </a:cubicBezTo>
                <a:cubicBezTo>
                  <a:pt x="3680341" y="-4179"/>
                  <a:pt x="3486903" y="33471"/>
                  <a:pt x="3265714" y="18288"/>
                </a:cubicBezTo>
                <a:cubicBezTo>
                  <a:pt x="3044525" y="3105"/>
                  <a:pt x="2683548" y="-1073"/>
                  <a:pt x="2521131" y="18288"/>
                </a:cubicBezTo>
                <a:cubicBezTo>
                  <a:pt x="2358714" y="37649"/>
                  <a:pt x="2132855" y="34593"/>
                  <a:pt x="1867989" y="18288"/>
                </a:cubicBezTo>
                <a:cubicBezTo>
                  <a:pt x="1603123" y="1983"/>
                  <a:pt x="1605373" y="2886"/>
                  <a:pt x="1352006" y="18288"/>
                </a:cubicBezTo>
                <a:cubicBezTo>
                  <a:pt x="1098639" y="33690"/>
                  <a:pt x="962100" y="16241"/>
                  <a:pt x="836023" y="18288"/>
                </a:cubicBezTo>
                <a:cubicBezTo>
                  <a:pt x="709946" y="20335"/>
                  <a:pt x="193668" y="-307"/>
                  <a:pt x="0" y="18288"/>
                </a:cubicBezTo>
                <a:cubicBezTo>
                  <a:pt x="-277" y="11188"/>
                  <a:pt x="-244" y="5848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58188" y="7508"/>
                  <a:pt x="361578" y="-27091"/>
                  <a:pt x="561703" y="0"/>
                </a:cubicBezTo>
                <a:cubicBezTo>
                  <a:pt x="761828" y="27091"/>
                  <a:pt x="1133811" y="14547"/>
                  <a:pt x="1306286" y="0"/>
                </a:cubicBezTo>
                <a:cubicBezTo>
                  <a:pt x="1478761" y="-14547"/>
                  <a:pt x="1809594" y="13320"/>
                  <a:pt x="2050869" y="0"/>
                </a:cubicBezTo>
                <a:cubicBezTo>
                  <a:pt x="2292144" y="-13320"/>
                  <a:pt x="2409269" y="-14334"/>
                  <a:pt x="2612571" y="0"/>
                </a:cubicBezTo>
                <a:cubicBezTo>
                  <a:pt x="2815873" y="14334"/>
                  <a:pt x="3025009" y="33536"/>
                  <a:pt x="3311434" y="0"/>
                </a:cubicBezTo>
                <a:cubicBezTo>
                  <a:pt x="3597859" y="-33536"/>
                  <a:pt x="3695431" y="-13462"/>
                  <a:pt x="3827417" y="0"/>
                </a:cubicBezTo>
                <a:cubicBezTo>
                  <a:pt x="3959403" y="13462"/>
                  <a:pt x="4360180" y="899"/>
                  <a:pt x="4572000" y="0"/>
                </a:cubicBezTo>
                <a:cubicBezTo>
                  <a:pt x="4572481" y="8890"/>
                  <a:pt x="4572898" y="10033"/>
                  <a:pt x="4572000" y="18288"/>
                </a:cubicBezTo>
                <a:cubicBezTo>
                  <a:pt x="4356830" y="5817"/>
                  <a:pt x="4021942" y="41441"/>
                  <a:pt x="3873137" y="18288"/>
                </a:cubicBezTo>
                <a:cubicBezTo>
                  <a:pt x="3724332" y="-4865"/>
                  <a:pt x="3494019" y="36771"/>
                  <a:pt x="3174274" y="18288"/>
                </a:cubicBezTo>
                <a:cubicBezTo>
                  <a:pt x="2854529" y="-195"/>
                  <a:pt x="2861023" y="5963"/>
                  <a:pt x="2658291" y="18288"/>
                </a:cubicBezTo>
                <a:cubicBezTo>
                  <a:pt x="2455559" y="30613"/>
                  <a:pt x="2309968" y="11711"/>
                  <a:pt x="2050869" y="18288"/>
                </a:cubicBezTo>
                <a:cubicBezTo>
                  <a:pt x="1791770" y="24865"/>
                  <a:pt x="1671115" y="-4587"/>
                  <a:pt x="1306286" y="18288"/>
                </a:cubicBezTo>
                <a:cubicBezTo>
                  <a:pt x="941457" y="41163"/>
                  <a:pt x="838619" y="-9452"/>
                  <a:pt x="653143" y="18288"/>
                </a:cubicBezTo>
                <a:cubicBezTo>
                  <a:pt x="467667" y="46028"/>
                  <a:pt x="308702" y="9245"/>
                  <a:pt x="0" y="18288"/>
                </a:cubicBezTo>
                <a:cubicBezTo>
                  <a:pt x="-4" y="10872"/>
                  <a:pt x="388" y="674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95915077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F63A8715-2A5C-4A08-BBD6-7F6918F17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803" y="-149446"/>
            <a:ext cx="9058407" cy="1018151"/>
          </a:xfrm>
          <a:prstGeom prst="rect">
            <a:avLst/>
          </a:prstGeom>
        </p:spPr>
      </p:pic>
      <p:pic>
        <p:nvPicPr>
          <p:cNvPr id="20" name="Image 19" descr="Une image contenant texte&#10;&#10;Description générée automatiquement">
            <a:extLst>
              <a:ext uri="{FF2B5EF4-FFF2-40B4-BE49-F238E27FC236}">
                <a16:creationId xmlns:a16="http://schemas.microsoft.com/office/drawing/2014/main" xmlns="" id="{411D33DA-025F-4EF9-9B0B-230DC7E23D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543651" y="5687832"/>
            <a:ext cx="2832069" cy="1146987"/>
          </a:xfrm>
          <a:prstGeom prst="rect">
            <a:avLst/>
          </a:prstGeom>
        </p:spPr>
      </p:pic>
      <p:pic>
        <p:nvPicPr>
          <p:cNvPr id="6" name="Espace réservé du contenu 5" descr="Retour avec un remplissage uni">
            <a:extLst>
              <a:ext uri="{FF2B5EF4-FFF2-40B4-BE49-F238E27FC236}">
                <a16:creationId xmlns:a16="http://schemas.microsoft.com/office/drawing/2014/main" xmlns="" id="{7196921E-E0B8-4B9D-A153-43E576921E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2957456">
            <a:off x="2157810" y="1019631"/>
            <a:ext cx="2832069" cy="2832069"/>
          </a:xfrm>
          <a:prstGeom prst="rect">
            <a:avLst/>
          </a:prstGeom>
        </p:spPr>
      </p:pic>
      <p:pic>
        <p:nvPicPr>
          <p:cNvPr id="7" name="Espace réservé du contenu 5" descr="Retour avec un remplissage uni">
            <a:extLst>
              <a:ext uri="{FF2B5EF4-FFF2-40B4-BE49-F238E27FC236}">
                <a16:creationId xmlns:a16="http://schemas.microsoft.com/office/drawing/2014/main" xmlns="" id="{C3666975-DEF9-4F31-A2D1-7FB9F3DCE1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7339582">
            <a:off x="8306594" y="3303666"/>
            <a:ext cx="2585937" cy="258593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D8B2615-DD3F-4956-89B7-2D085E920F04}"/>
              </a:ext>
            </a:extLst>
          </p:cNvPr>
          <p:cNvSpPr txBox="1"/>
          <p:nvPr/>
        </p:nvSpPr>
        <p:spPr>
          <a:xfrm>
            <a:off x="475957" y="2435666"/>
            <a:ext cx="2841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/>
              <a:t>Je récupère les cartouches d’imprimantes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8D7EE3A9-B12A-4C82-B634-AF23249A6D1D}"/>
              </a:ext>
            </a:extLst>
          </p:cNvPr>
          <p:cNvSpPr txBox="1"/>
          <p:nvPr/>
        </p:nvSpPr>
        <p:spPr>
          <a:xfrm>
            <a:off x="4519375" y="3010220"/>
            <a:ext cx="4849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Je tri , je valide le bon de commande , je fais le colis ,       j’expédie , le club encaisse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7AFF732-590D-48DE-9CD3-97EED9DBB49B}"/>
              </a:ext>
            </a:extLst>
          </p:cNvPr>
          <p:cNvSpPr txBox="1"/>
          <p:nvPr/>
        </p:nvSpPr>
        <p:spPr>
          <a:xfrm>
            <a:off x="5570806" y="4923692"/>
            <a:ext cx="3418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>
                <a:solidFill>
                  <a:schemeClr val="accent1">
                    <a:lumMod val="75000"/>
                  </a:schemeClr>
                </a:solidFill>
              </a:rPr>
              <a:t>Le club abonde auprès du district pour agir pour la lutte contre le CANCER en nouvelle aquitaine </a:t>
            </a:r>
          </a:p>
        </p:txBody>
      </p:sp>
    </p:spTree>
    <p:extLst>
      <p:ext uri="{BB962C8B-B14F-4D97-AF65-F5344CB8AC3E}">
        <p14:creationId xmlns:p14="http://schemas.microsoft.com/office/powerpoint/2010/main" val="95563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94244" y="2792596"/>
            <a:ext cx="8074815" cy="1013336"/>
          </a:xfrm>
        </p:spPr>
        <p:txBody>
          <a:bodyPr anchor="ctr">
            <a:normAutofit/>
          </a:bodyPr>
          <a:lstStyle/>
          <a:p>
            <a:r>
              <a:rPr lang="fr-FR" sz="3100" b="1" dirty="0"/>
              <a:t>                                        MERCI 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240" y="2969469"/>
            <a:ext cx="8942977" cy="28003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FR" sz="4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/>
            </a:r>
            <a:br>
              <a:rPr lang="fr-FR" sz="4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fr-FR" sz="1000" dirty="0"/>
              <a:t/>
            </a:r>
            <a:br>
              <a:rPr lang="fr-FR" sz="1000" dirty="0"/>
            </a:b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fr-FR" sz="1300" dirty="0"/>
          </a:p>
          <a:p>
            <a:endParaRPr lang="fr-FR" sz="13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081E8CBE-D092-4643-8EC5-87260B522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11" y="673307"/>
            <a:ext cx="8212217" cy="1797556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B1266064-CB65-4076-B634-A5F76FD27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649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Personnalisé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OPERATION REPRISE CARTOUCHE </vt:lpstr>
      <vt:lpstr>Opération reprise de cartouches d’imprimantes </vt:lpstr>
      <vt:lpstr>Opération reprise de cartouches d’imprimantes </vt:lpstr>
      <vt:lpstr>METHODOLOGIE</vt:lpstr>
      <vt:lpstr>                                        MERCI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REPRISE CARTOUCHE</dc:title>
  <dc:creator>utilisateur</dc:creator>
  <cp:lastModifiedBy>Reinier DE QUELEN</cp:lastModifiedBy>
  <cp:revision>12</cp:revision>
  <cp:lastPrinted>2021-07-07T17:51:34Z</cp:lastPrinted>
  <dcterms:created xsi:type="dcterms:W3CDTF">2021-07-07T15:16:45Z</dcterms:created>
  <dcterms:modified xsi:type="dcterms:W3CDTF">2021-10-18T09:02:16Z</dcterms:modified>
</cp:coreProperties>
</file>